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6" r:id="rId5"/>
    <p:sldId id="264" r:id="rId6"/>
    <p:sldId id="261" r:id="rId7"/>
    <p:sldId id="262" r:id="rId8"/>
    <p:sldId id="282" r:id="rId9"/>
    <p:sldId id="283" r:id="rId10"/>
    <p:sldId id="259" r:id="rId11"/>
    <p:sldId id="260" r:id="rId12"/>
    <p:sldId id="284" r:id="rId13"/>
    <p:sldId id="287" r:id="rId14"/>
    <p:sldId id="257" r:id="rId15"/>
    <p:sldId id="288" r:id="rId16"/>
    <p:sldId id="285" r:id="rId17"/>
    <p:sldId id="267" r:id="rId18"/>
    <p:sldId id="268" r:id="rId19"/>
    <p:sldId id="269" r:id="rId20"/>
    <p:sldId id="270" r:id="rId21"/>
    <p:sldId id="276" r:id="rId22"/>
    <p:sldId id="272" r:id="rId23"/>
    <p:sldId id="271" r:id="rId24"/>
    <p:sldId id="279" r:id="rId25"/>
    <p:sldId id="289" r:id="rId26"/>
    <p:sldId id="286" r:id="rId27"/>
    <p:sldId id="290" r:id="rId28"/>
    <p:sldId id="278" r:id="rId29"/>
    <p:sldId id="28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96751" autoAdjust="0"/>
  </p:normalViewPr>
  <p:slideViewPr>
    <p:cSldViewPr>
      <p:cViewPr varScale="1">
        <p:scale>
          <a:sx n="67" d="100"/>
          <a:sy n="67" d="100"/>
        </p:scale>
        <p:origin x="-1158" y="-108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5/23/2016</a:t>
            </a:fld>
            <a:endParaRPr lang="en-US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24986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5/23/2016</a:t>
            </a:fld>
            <a:endParaRPr lang="en-US" smtClean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5790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24152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34362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99619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96852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44175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30689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2401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3117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5209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tekst 2-kolum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5C14FD69-4A85-4715-A222-ABB225B63BC6}" type="datetimeFigureOut">
              <a:rPr lang="en-US" smtClean="0"/>
              <a:pPr/>
              <a:t>5/23/2016</a:t>
            </a:fld>
            <a:endParaRPr lang="en-US" sz="1000" dirty="0" smtClean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 algn="ctr"/>
            <a:endParaRPr lang="en-US" sz="1000" smtClean="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s109.edu.pl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2"/>
          </p:nvPr>
        </p:nvSpPr>
        <p:spPr>
          <a:xfrm>
            <a:off x="0" y="5733256"/>
            <a:ext cx="2483768" cy="1100137"/>
          </a:xfrm>
        </p:spPr>
        <p:txBody>
          <a:bodyPr/>
          <a:lstStyle/>
          <a:p>
            <a:r>
              <a:rPr lang="pl-PL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Małgorzata Dońska - </a:t>
            </a:r>
            <a:r>
              <a:rPr lang="pl-PL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Olszko</a:t>
            </a:r>
            <a:endParaRPr lang="pl-PL" dirty="0" smtClean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r>
              <a:rPr lang="pl-PL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Zespół Szkół Specjalnych nr 109, </a:t>
            </a:r>
          </a:p>
          <a:p>
            <a:r>
              <a:rPr lang="pl-PL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02-325 Warszawa, ul. Białobrzeska 44</a:t>
            </a:r>
          </a:p>
          <a:p>
            <a:r>
              <a:rPr lang="pl-PL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22 8221261,  22 6595675</a:t>
            </a:r>
          </a:p>
          <a:p>
            <a:r>
              <a:rPr lang="pl-PL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hlinkClick r:id="rId3"/>
              </a:rPr>
              <a:t>www.zs109.edu.pl</a:t>
            </a:r>
            <a:r>
              <a:rPr lang="pl-PL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pl-PL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pl-PL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pl-PL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e-mail</a:t>
            </a:r>
            <a:r>
              <a:rPr lang="pl-PL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: sekretariat@zs109.edu.pl</a:t>
            </a:r>
          </a:p>
          <a:p>
            <a:endParaRPr lang="pl-PL" dirty="0" smtClean="0">
              <a:latin typeface="Cambria" panose="02040503050406030204" pitchFamily="18" charset="0"/>
            </a:endParaRPr>
          </a:p>
          <a:p>
            <a:r>
              <a:rPr lang="pl-PL" dirty="0" smtClean="0"/>
              <a:t>l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2949575" y="5094288"/>
            <a:ext cx="6194425" cy="925512"/>
          </a:xfrm>
        </p:spPr>
        <p:txBody>
          <a:bodyPr>
            <a:normAutofit lnSpcReduction="10000"/>
          </a:bodyPr>
          <a:lstStyle/>
          <a:p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Kiedyś (2006rok)</a:t>
            </a:r>
          </a:p>
          <a:p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Dziś (2016 rok)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1566863" y="3606800"/>
            <a:ext cx="7577137" cy="1470025"/>
          </a:xfrm>
        </p:spPr>
        <p:txBody>
          <a:bodyPr/>
          <a:lstStyle/>
          <a:p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Zespół</a:t>
            </a:r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Szkół</a:t>
            </a:r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Specjalnych</a:t>
            </a:r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nr</a:t>
            </a:r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109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Obraz 7" descr="logo_szkol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60648"/>
            <a:ext cx="574846" cy="57606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25719"/>
            <a:ext cx="4736075" cy="393514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83" y="188640"/>
            <a:ext cx="2979166" cy="3972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176000" cy="3132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39" y="3573016"/>
            <a:ext cx="4175999" cy="3132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07481"/>
            <a:ext cx="4179796" cy="3132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33" y="3573015"/>
            <a:ext cx="4176001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8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logo_szkol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0648"/>
            <a:ext cx="574846" cy="57606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/>
          <a:stretch/>
        </p:blipFill>
        <p:spPr>
          <a:xfrm>
            <a:off x="83853" y="92669"/>
            <a:ext cx="4238968" cy="3240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71476"/>
            <a:ext cx="4320000" cy="3240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11" y="102365"/>
            <a:ext cx="4320001" cy="324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9"/>
          <a:stretch/>
        </p:blipFill>
        <p:spPr>
          <a:xfrm>
            <a:off x="83854" y="3501368"/>
            <a:ext cx="423896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7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622" y="173250"/>
            <a:ext cx="4088102" cy="314351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41" y="3501008"/>
            <a:ext cx="4630198" cy="303483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6"/>
          <a:stretch/>
        </p:blipFill>
        <p:spPr>
          <a:xfrm>
            <a:off x="4378254" y="173250"/>
            <a:ext cx="4619185" cy="314351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1210" y="3495278"/>
            <a:ext cx="4040514" cy="302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4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864" y="3809614"/>
            <a:ext cx="4458072" cy="298690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" t="7292" r="2069" b="647"/>
          <a:stretch/>
        </p:blipFill>
        <p:spPr>
          <a:xfrm>
            <a:off x="251520" y="3809615"/>
            <a:ext cx="4076700" cy="298690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" t="6122" b="6412"/>
          <a:stretch/>
        </p:blipFill>
        <p:spPr>
          <a:xfrm>
            <a:off x="3109342" y="94583"/>
            <a:ext cx="2966376" cy="3600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3" r="8539" b="6450"/>
          <a:stretch/>
        </p:blipFill>
        <p:spPr>
          <a:xfrm>
            <a:off x="6156177" y="94583"/>
            <a:ext cx="2768799" cy="3600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t="6758" r="4818" b="-73"/>
          <a:stretch/>
        </p:blipFill>
        <p:spPr>
          <a:xfrm>
            <a:off x="179512" y="80651"/>
            <a:ext cx="278779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5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r="4720" b="2498"/>
          <a:stretch/>
        </p:blipFill>
        <p:spPr>
          <a:xfrm>
            <a:off x="85723" y="126147"/>
            <a:ext cx="2504169" cy="353377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763445"/>
            <a:ext cx="4018648" cy="301163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" r="4022"/>
          <a:stretch/>
        </p:blipFill>
        <p:spPr>
          <a:xfrm>
            <a:off x="2700182" y="126147"/>
            <a:ext cx="4608122" cy="351222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72" y="3763445"/>
            <a:ext cx="4724130" cy="301163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r="9609"/>
          <a:stretch/>
        </p:blipFill>
        <p:spPr>
          <a:xfrm>
            <a:off x="7385486" y="126147"/>
            <a:ext cx="1666089" cy="350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0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5"/>
          <a:stretch/>
        </p:blipFill>
        <p:spPr>
          <a:xfrm>
            <a:off x="251521" y="3513190"/>
            <a:ext cx="2530387" cy="316752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2"/>
          <a:stretch/>
        </p:blipFill>
        <p:spPr>
          <a:xfrm>
            <a:off x="251520" y="158912"/>
            <a:ext cx="2530388" cy="319834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"/>
          <a:stretch/>
        </p:blipFill>
        <p:spPr>
          <a:xfrm>
            <a:off x="2996784" y="140656"/>
            <a:ext cx="5940792" cy="319834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5"/>
          <a:stretch/>
        </p:blipFill>
        <p:spPr>
          <a:xfrm>
            <a:off x="2996785" y="3513191"/>
            <a:ext cx="5940792" cy="316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4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12" y="188992"/>
            <a:ext cx="4226684" cy="310662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" y="188992"/>
            <a:ext cx="4449168" cy="310662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9811" y="3477524"/>
            <a:ext cx="4226685" cy="3168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" y="3477523"/>
            <a:ext cx="4449168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4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1840"/>
            <a:ext cx="4999820" cy="652752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" r="8945" b="1910"/>
          <a:stretch/>
        </p:blipFill>
        <p:spPr>
          <a:xfrm>
            <a:off x="467544" y="122418"/>
            <a:ext cx="3024336" cy="407773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95395"/>
            <a:ext cx="3096344" cy="238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/>
          <a:srcRect l="589" t="9707"/>
          <a:stretch/>
        </p:blipFill>
        <p:spPr>
          <a:xfrm>
            <a:off x="755576" y="116632"/>
            <a:ext cx="4914038" cy="334922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175" y="3567548"/>
            <a:ext cx="3948911" cy="314365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3573016"/>
            <a:ext cx="2354837" cy="313819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7239"/>
          <a:stretch/>
        </p:blipFill>
        <p:spPr>
          <a:xfrm>
            <a:off x="5796136" y="143472"/>
            <a:ext cx="2556559" cy="334011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238" y="3573016"/>
            <a:ext cx="2353644" cy="313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0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2933"/>
          <a:stretch/>
        </p:blipFill>
        <p:spPr>
          <a:xfrm>
            <a:off x="276506" y="3477927"/>
            <a:ext cx="2475932" cy="326696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06" y="71191"/>
            <a:ext cx="2475932" cy="330124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81064"/>
            <a:ext cx="5803486" cy="326446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051" y="3476907"/>
            <a:ext cx="5803486" cy="326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2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4" t="17719" r="10169" b="-1340"/>
          <a:stretch/>
        </p:blipFill>
        <p:spPr>
          <a:xfrm>
            <a:off x="405061" y="3413122"/>
            <a:ext cx="2929910" cy="3168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96819"/>
            <a:ext cx="4513804" cy="316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11228"/>
          <a:stretch/>
        </p:blipFill>
        <p:spPr>
          <a:xfrm>
            <a:off x="3851921" y="3392956"/>
            <a:ext cx="4513803" cy="3168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" b="3067"/>
          <a:stretch/>
        </p:blipFill>
        <p:spPr>
          <a:xfrm>
            <a:off x="614568" y="122684"/>
            <a:ext cx="2720403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0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"/>
          <a:stretch/>
        </p:blipFill>
        <p:spPr>
          <a:xfrm>
            <a:off x="3419380" y="94572"/>
            <a:ext cx="5473100" cy="333442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7" r="686"/>
          <a:stretch/>
        </p:blipFill>
        <p:spPr>
          <a:xfrm>
            <a:off x="276757" y="3626860"/>
            <a:ext cx="2855082" cy="311450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58" y="94572"/>
            <a:ext cx="2855082" cy="333442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79" y="3626860"/>
            <a:ext cx="5473101" cy="311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7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7680" y="191033"/>
            <a:ext cx="4422792" cy="332019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714670"/>
            <a:ext cx="4464496" cy="305678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20" y="191033"/>
            <a:ext cx="3899012" cy="332019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/>
          <a:stretch/>
        </p:blipFill>
        <p:spPr>
          <a:xfrm>
            <a:off x="280120" y="3714669"/>
            <a:ext cx="3927612" cy="303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4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52" y="123777"/>
            <a:ext cx="4928783" cy="301719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0" r="11025"/>
          <a:stretch/>
        </p:blipFill>
        <p:spPr>
          <a:xfrm>
            <a:off x="162018" y="110607"/>
            <a:ext cx="3785082" cy="209425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" t="2387" r="10058" b="3696"/>
          <a:stretch/>
        </p:blipFill>
        <p:spPr>
          <a:xfrm>
            <a:off x="164282" y="4525698"/>
            <a:ext cx="3786495" cy="221567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52" y="3284985"/>
            <a:ext cx="4928783" cy="347016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8" y="2310911"/>
            <a:ext cx="3779912" cy="212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0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690" y="356693"/>
            <a:ext cx="4104456" cy="307230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/>
          <a:stretch/>
        </p:blipFill>
        <p:spPr>
          <a:xfrm>
            <a:off x="144689" y="3721769"/>
            <a:ext cx="4571327" cy="273879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37" y="356694"/>
            <a:ext cx="4608459" cy="307230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03" y="3721767"/>
            <a:ext cx="4108193" cy="273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1390"/>
            <a:ext cx="4330778" cy="267210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429000"/>
            <a:ext cx="4330778" cy="31334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/>
          <a:srcRect r="3397"/>
          <a:stretch/>
        </p:blipFill>
        <p:spPr>
          <a:xfrm>
            <a:off x="4789762" y="3429000"/>
            <a:ext cx="4119945" cy="31334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/>
          <a:srcRect l="2357"/>
          <a:stretch/>
        </p:blipFill>
        <p:spPr>
          <a:xfrm>
            <a:off x="4844541" y="241390"/>
            <a:ext cx="4065166" cy="267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0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15" y="3717032"/>
            <a:ext cx="3716020" cy="278701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845" y="318110"/>
            <a:ext cx="4511626" cy="302433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332992"/>
            <a:ext cx="4068005" cy="302400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3717032"/>
            <a:ext cx="4849759" cy="278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4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2"/>
          <a:stretch/>
        </p:blipFill>
        <p:spPr>
          <a:xfrm>
            <a:off x="4647919" y="3695018"/>
            <a:ext cx="4140000" cy="302234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6" t="4341" r="11052" b="7809"/>
          <a:stretch/>
        </p:blipFill>
        <p:spPr>
          <a:xfrm rot="5400000">
            <a:off x="-893378" y="1369867"/>
            <a:ext cx="6420385" cy="427460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 t="5600" r="5502" b="4801"/>
          <a:stretch/>
        </p:blipFill>
        <p:spPr>
          <a:xfrm>
            <a:off x="4616524" y="296979"/>
            <a:ext cx="4140000" cy="3192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74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9849"/>
            <a:ext cx="4184889" cy="314089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564292"/>
            <a:ext cx="4184889" cy="317798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64293"/>
            <a:ext cx="4320000" cy="317798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9849"/>
            <a:ext cx="4320000" cy="314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3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" r="2855" b="4969"/>
          <a:stretch/>
        </p:blipFill>
        <p:spPr>
          <a:xfrm>
            <a:off x="268065" y="161924"/>
            <a:ext cx="4411444" cy="307069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r="2319" b="12362"/>
          <a:stretch/>
        </p:blipFill>
        <p:spPr>
          <a:xfrm>
            <a:off x="257174" y="3563851"/>
            <a:ext cx="4422335" cy="3060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6" t="2586" b="5946"/>
          <a:stretch/>
        </p:blipFill>
        <p:spPr>
          <a:xfrm>
            <a:off x="4961495" y="172615"/>
            <a:ext cx="3886269" cy="3060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r="9099" b="14455"/>
          <a:stretch/>
        </p:blipFill>
        <p:spPr>
          <a:xfrm>
            <a:off x="4961495" y="3573016"/>
            <a:ext cx="3886269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8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4"/>
          <a:stretch/>
        </p:blipFill>
        <p:spPr>
          <a:xfrm>
            <a:off x="269432" y="3356992"/>
            <a:ext cx="4064547" cy="3060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79" y="122385"/>
            <a:ext cx="4080000" cy="3060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0"/>
          <a:stretch/>
        </p:blipFill>
        <p:spPr>
          <a:xfrm>
            <a:off x="4566415" y="108643"/>
            <a:ext cx="4327074" cy="3060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563" y="3356992"/>
            <a:ext cx="4242925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8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/>
          <a:srcRect t="2781"/>
          <a:stretch/>
        </p:blipFill>
        <p:spPr>
          <a:xfrm>
            <a:off x="5220072" y="219306"/>
            <a:ext cx="3778590" cy="652872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910" y="212063"/>
            <a:ext cx="4896544" cy="65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0" y="188984"/>
            <a:ext cx="4128000" cy="3096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8"/>
          <a:stretch/>
        </p:blipFill>
        <p:spPr>
          <a:xfrm>
            <a:off x="143815" y="3501953"/>
            <a:ext cx="4139539" cy="3096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" b="-1"/>
          <a:stretch/>
        </p:blipFill>
        <p:spPr>
          <a:xfrm>
            <a:off x="4949419" y="188984"/>
            <a:ext cx="3861744" cy="3096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" t="-723" r="27821"/>
          <a:stretch/>
        </p:blipFill>
        <p:spPr>
          <a:xfrm>
            <a:off x="4902514" y="3501953"/>
            <a:ext cx="3955553" cy="3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3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34" y="3559085"/>
            <a:ext cx="4079999" cy="3060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37" y="3538052"/>
            <a:ext cx="4079343" cy="306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34" y="224984"/>
            <a:ext cx="4079999" cy="3060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" r="16209"/>
          <a:stretch/>
        </p:blipFill>
        <p:spPr>
          <a:xfrm>
            <a:off x="4788437" y="224984"/>
            <a:ext cx="4079343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7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4" y="3557895"/>
            <a:ext cx="3840001" cy="2880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8" y="420745"/>
            <a:ext cx="3824397" cy="2880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/>
          <a:stretch/>
        </p:blipFill>
        <p:spPr>
          <a:xfrm>
            <a:off x="4139952" y="420745"/>
            <a:ext cx="4799623" cy="2880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" r="-1"/>
          <a:stretch/>
        </p:blipFill>
        <p:spPr>
          <a:xfrm>
            <a:off x="4125819" y="3573336"/>
            <a:ext cx="487337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9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CFA5F52AA0A00C4CBEF2A37681B2318F04009FDCD24A096B5E4C8184D4910FEB1A76" ma:contentTypeVersion="31" ma:contentTypeDescription="Create a new document." ma:contentTypeScope="" ma:versionID="49a9fa219d597f03c8ca2440ab917100"/>
</file>

<file path=customXml/itemProps1.xml><?xml version="1.0" encoding="utf-8"?>
<ds:datastoreItem xmlns:ds="http://schemas.openxmlformats.org/officeDocument/2006/customXml" ds:itemID="{65090531-93D8-424A-937F-CCAAE1F361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A600C5-04F1-418A-80D9-96705CBA42E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3E5FFD0-3B82-4939-9715-AE6FED7F0B3E}">
  <ds:schemaRefs>
    <ds:schemaRef ds:uri="http://schemas.microsoft.com/office/2006/metadata/contentType"/>
    <ds:schemaRef ds:uri="http://schemas.microsoft.com/office/2006/metadata/properties/metaAttribut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DesignTemplate</Template>
  <TotalTime>0</TotalTime>
  <Words>47</Words>
  <Application>Microsoft Office PowerPoint</Application>
  <PresentationFormat>Pokaz na ekranie (4:3)</PresentationFormat>
  <Paragraphs>19</Paragraphs>
  <Slides>26</Slides>
  <Notes>9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DesignTemplate</vt:lpstr>
      <vt:lpstr>Zespół Szkół Specjalnych nr 109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2010-11-06T10:58:25Z</dcterms:created>
  <dcterms:modified xsi:type="dcterms:W3CDTF">2016-05-23T20:04:57Z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TC100738469990</vt:lpwstr>
  </property>
</Properties>
</file>